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5661600" cy="35661600"/>
  <p:notesSz cx="6858000" cy="9144000"/>
  <p:defaultTextStyle>
    <a:defPPr>
      <a:defRPr lang="en-US"/>
    </a:defPPr>
    <a:lvl1pPr marL="0" algn="l" defTabSz="2037676" rtl="0" eaLnBrk="1" latinLnBrk="0" hangingPunct="1">
      <a:defRPr sz="8000" kern="1200">
        <a:solidFill>
          <a:schemeClr val="tx1"/>
        </a:solidFill>
        <a:latin typeface="+mn-lt"/>
        <a:ea typeface="+mn-ea"/>
        <a:cs typeface="+mn-cs"/>
      </a:defRPr>
    </a:lvl1pPr>
    <a:lvl2pPr marL="2037676" algn="l" defTabSz="2037676" rtl="0" eaLnBrk="1" latinLnBrk="0" hangingPunct="1">
      <a:defRPr sz="8000" kern="1200">
        <a:solidFill>
          <a:schemeClr val="tx1"/>
        </a:solidFill>
        <a:latin typeface="+mn-lt"/>
        <a:ea typeface="+mn-ea"/>
        <a:cs typeface="+mn-cs"/>
      </a:defRPr>
    </a:lvl2pPr>
    <a:lvl3pPr marL="4075353" algn="l" defTabSz="2037676" rtl="0" eaLnBrk="1" latinLnBrk="0" hangingPunct="1">
      <a:defRPr sz="8000" kern="1200">
        <a:solidFill>
          <a:schemeClr val="tx1"/>
        </a:solidFill>
        <a:latin typeface="+mn-lt"/>
        <a:ea typeface="+mn-ea"/>
        <a:cs typeface="+mn-cs"/>
      </a:defRPr>
    </a:lvl3pPr>
    <a:lvl4pPr marL="6113029" algn="l" defTabSz="2037676" rtl="0" eaLnBrk="1" latinLnBrk="0" hangingPunct="1">
      <a:defRPr sz="8000" kern="1200">
        <a:solidFill>
          <a:schemeClr val="tx1"/>
        </a:solidFill>
        <a:latin typeface="+mn-lt"/>
        <a:ea typeface="+mn-ea"/>
        <a:cs typeface="+mn-cs"/>
      </a:defRPr>
    </a:lvl4pPr>
    <a:lvl5pPr marL="8150705" algn="l" defTabSz="2037676" rtl="0" eaLnBrk="1" latinLnBrk="0" hangingPunct="1">
      <a:defRPr sz="8000" kern="1200">
        <a:solidFill>
          <a:schemeClr val="tx1"/>
        </a:solidFill>
        <a:latin typeface="+mn-lt"/>
        <a:ea typeface="+mn-ea"/>
        <a:cs typeface="+mn-cs"/>
      </a:defRPr>
    </a:lvl5pPr>
    <a:lvl6pPr marL="10188382" algn="l" defTabSz="2037676" rtl="0" eaLnBrk="1" latinLnBrk="0" hangingPunct="1">
      <a:defRPr sz="8000" kern="1200">
        <a:solidFill>
          <a:schemeClr val="tx1"/>
        </a:solidFill>
        <a:latin typeface="+mn-lt"/>
        <a:ea typeface="+mn-ea"/>
        <a:cs typeface="+mn-cs"/>
      </a:defRPr>
    </a:lvl6pPr>
    <a:lvl7pPr marL="12226058" algn="l" defTabSz="2037676" rtl="0" eaLnBrk="1" latinLnBrk="0" hangingPunct="1">
      <a:defRPr sz="8000" kern="1200">
        <a:solidFill>
          <a:schemeClr val="tx1"/>
        </a:solidFill>
        <a:latin typeface="+mn-lt"/>
        <a:ea typeface="+mn-ea"/>
        <a:cs typeface="+mn-cs"/>
      </a:defRPr>
    </a:lvl7pPr>
    <a:lvl8pPr marL="14263735" algn="l" defTabSz="2037676" rtl="0" eaLnBrk="1" latinLnBrk="0" hangingPunct="1">
      <a:defRPr sz="8000" kern="1200">
        <a:solidFill>
          <a:schemeClr val="tx1"/>
        </a:solidFill>
        <a:latin typeface="+mn-lt"/>
        <a:ea typeface="+mn-ea"/>
        <a:cs typeface="+mn-cs"/>
      </a:defRPr>
    </a:lvl8pPr>
    <a:lvl9pPr marL="16301412" algn="l" defTabSz="2037676" rtl="0" eaLnBrk="1" latinLnBrk="0" hangingPunct="1">
      <a:defRPr sz="8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32">
          <p15:clr>
            <a:srgbClr val="A4A3A4"/>
          </p15:clr>
        </p15:guide>
        <p15:guide id="2" pos="110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D38"/>
    <a:srgbClr val="B1872D"/>
    <a:srgbClr val="5EA0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1"/>
    <p:restoredTop sz="84680" autoAdjust="0"/>
  </p:normalViewPr>
  <p:slideViewPr>
    <p:cSldViewPr snapToGrid="0" snapToObjects="1" showGuides="1">
      <p:cViewPr varScale="1">
        <p:scale>
          <a:sx n="11" d="100"/>
          <a:sy n="11" d="100"/>
        </p:scale>
        <p:origin x="2120" y="84"/>
      </p:cViewPr>
      <p:guideLst>
        <p:guide orient="horz" pos="11232"/>
        <p:guide pos="1107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949D4-34D6-45F7-B4F5-02C9FA98FA10}" type="datetimeFigureOut">
              <a:rPr lang="en-US" smtClean="0"/>
              <a:t>3/11/2021</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49635-219D-4AF9-AA0B-0E225BB66891}" type="slidenum">
              <a:rPr lang="en-US" smtClean="0"/>
              <a:t>‹#›</a:t>
            </a:fld>
            <a:endParaRPr lang="en-US"/>
          </a:p>
        </p:txBody>
      </p:sp>
    </p:spTree>
    <p:extLst>
      <p:ext uri="{BB962C8B-B14F-4D97-AF65-F5344CB8AC3E}">
        <p14:creationId xmlns:p14="http://schemas.microsoft.com/office/powerpoint/2010/main" val="1101870420"/>
      </p:ext>
    </p:extLst>
  </p:cSld>
  <p:clrMap bg1="lt1" tx1="dk1" bg2="lt2" tx2="dk2" accent1="accent1" accent2="accent2" accent3="accent3" accent4="accent4" accent5="accent5" accent6="accent6" hlink="hlink" folHlink="folHlink"/>
  <p:notesStyle>
    <a:lvl1pPr marL="0" algn="l" defTabSz="819760" rtl="0" eaLnBrk="1" latinLnBrk="0" hangingPunct="1">
      <a:defRPr sz="1100" kern="1200">
        <a:solidFill>
          <a:schemeClr val="tx1"/>
        </a:solidFill>
        <a:latin typeface="+mn-lt"/>
        <a:ea typeface="+mn-ea"/>
        <a:cs typeface="+mn-cs"/>
      </a:defRPr>
    </a:lvl1pPr>
    <a:lvl2pPr marL="409880" algn="l" defTabSz="819760" rtl="0" eaLnBrk="1" latinLnBrk="0" hangingPunct="1">
      <a:defRPr sz="1100" kern="1200">
        <a:solidFill>
          <a:schemeClr val="tx1"/>
        </a:solidFill>
        <a:latin typeface="+mn-lt"/>
        <a:ea typeface="+mn-ea"/>
        <a:cs typeface="+mn-cs"/>
      </a:defRPr>
    </a:lvl2pPr>
    <a:lvl3pPr marL="819760" algn="l" defTabSz="819760" rtl="0" eaLnBrk="1" latinLnBrk="0" hangingPunct="1">
      <a:defRPr sz="1100" kern="1200">
        <a:solidFill>
          <a:schemeClr val="tx1"/>
        </a:solidFill>
        <a:latin typeface="+mn-lt"/>
        <a:ea typeface="+mn-ea"/>
        <a:cs typeface="+mn-cs"/>
      </a:defRPr>
    </a:lvl3pPr>
    <a:lvl4pPr marL="1229639" algn="l" defTabSz="819760" rtl="0" eaLnBrk="1" latinLnBrk="0" hangingPunct="1">
      <a:defRPr sz="1100" kern="1200">
        <a:solidFill>
          <a:schemeClr val="tx1"/>
        </a:solidFill>
        <a:latin typeface="+mn-lt"/>
        <a:ea typeface="+mn-ea"/>
        <a:cs typeface="+mn-cs"/>
      </a:defRPr>
    </a:lvl4pPr>
    <a:lvl5pPr marL="1639519" algn="l" defTabSz="819760" rtl="0" eaLnBrk="1" latinLnBrk="0" hangingPunct="1">
      <a:defRPr sz="1100" kern="1200">
        <a:solidFill>
          <a:schemeClr val="tx1"/>
        </a:solidFill>
        <a:latin typeface="+mn-lt"/>
        <a:ea typeface="+mn-ea"/>
        <a:cs typeface="+mn-cs"/>
      </a:defRPr>
    </a:lvl5pPr>
    <a:lvl6pPr marL="2049399" algn="l" defTabSz="819760" rtl="0" eaLnBrk="1" latinLnBrk="0" hangingPunct="1">
      <a:defRPr sz="1100" kern="1200">
        <a:solidFill>
          <a:schemeClr val="tx1"/>
        </a:solidFill>
        <a:latin typeface="+mn-lt"/>
        <a:ea typeface="+mn-ea"/>
        <a:cs typeface="+mn-cs"/>
      </a:defRPr>
    </a:lvl6pPr>
    <a:lvl7pPr marL="2459279" algn="l" defTabSz="819760" rtl="0" eaLnBrk="1" latinLnBrk="0" hangingPunct="1">
      <a:defRPr sz="1100" kern="1200">
        <a:solidFill>
          <a:schemeClr val="tx1"/>
        </a:solidFill>
        <a:latin typeface="+mn-lt"/>
        <a:ea typeface="+mn-ea"/>
        <a:cs typeface="+mn-cs"/>
      </a:defRPr>
    </a:lvl7pPr>
    <a:lvl8pPr marL="2869159" algn="l" defTabSz="819760" rtl="0" eaLnBrk="1" latinLnBrk="0" hangingPunct="1">
      <a:defRPr sz="1100" kern="1200">
        <a:solidFill>
          <a:schemeClr val="tx1"/>
        </a:solidFill>
        <a:latin typeface="+mn-lt"/>
        <a:ea typeface="+mn-ea"/>
        <a:cs typeface="+mn-cs"/>
      </a:defRPr>
    </a:lvl8pPr>
    <a:lvl9pPr marL="3279038" algn="l" defTabSz="8197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685800"/>
            <a:ext cx="3429000" cy="3429000"/>
          </a:xfrm>
        </p:spPr>
      </p:sp>
      <p:sp>
        <p:nvSpPr>
          <p:cNvPr id="3" name="Notes Placeholder 2"/>
          <p:cNvSpPr>
            <a:spLocks noGrp="1"/>
          </p:cNvSpPr>
          <p:nvPr>
            <p:ph type="body" idx="1"/>
          </p:nvPr>
        </p:nvSpPr>
        <p:spPr/>
        <p:txBody>
          <a:bodyPr/>
          <a:lstStyle/>
          <a:p>
            <a:r>
              <a:rPr lang="en-US" b="1" dirty="0"/>
              <a:t>Poster print size: </a:t>
            </a:r>
            <a:r>
              <a:rPr lang="en-US" sz="1200" b="0" i="0" kern="1200" dirty="0">
                <a:solidFill>
                  <a:schemeClr val="tx1"/>
                </a:solidFill>
                <a:effectLst/>
                <a:latin typeface="+mn-lt"/>
                <a:ea typeface="+mn-ea"/>
                <a:cs typeface="+mn-cs"/>
              </a:rPr>
              <a:t>4ft tall and 4ft wide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Please</a:t>
            </a:r>
            <a:r>
              <a:rPr lang="en-US" sz="1200" b="0" i="0" kern="1200" baseline="0" dirty="0">
                <a:solidFill>
                  <a:schemeClr val="tx1"/>
                </a:solidFill>
                <a:effectLst/>
                <a:latin typeface="+mn-lt"/>
                <a:ea typeface="+mn-ea"/>
                <a:cs typeface="+mn-cs"/>
              </a:rPr>
              <a:t> utilize your own high resolution photos if possible.</a:t>
            </a:r>
            <a:endParaRPr lang="en-US" b="0" dirty="0"/>
          </a:p>
        </p:txBody>
      </p:sp>
      <p:sp>
        <p:nvSpPr>
          <p:cNvPr id="4" name="Slide Number Placeholder 3"/>
          <p:cNvSpPr>
            <a:spLocks noGrp="1"/>
          </p:cNvSpPr>
          <p:nvPr>
            <p:ph type="sldNum" sz="quarter" idx="10"/>
          </p:nvPr>
        </p:nvSpPr>
        <p:spPr/>
        <p:txBody>
          <a:bodyPr/>
          <a:lstStyle/>
          <a:p>
            <a:fld id="{53E49635-219D-4AF9-AA0B-0E225BB66891}" type="slidenum">
              <a:rPr lang="en-US" smtClean="0"/>
              <a:t>1</a:t>
            </a:fld>
            <a:endParaRPr lang="en-US"/>
          </a:p>
        </p:txBody>
      </p:sp>
    </p:spTree>
    <p:extLst>
      <p:ext uri="{BB962C8B-B14F-4D97-AF65-F5344CB8AC3E}">
        <p14:creationId xmlns:p14="http://schemas.microsoft.com/office/powerpoint/2010/main" val="57872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74620" y="11078213"/>
            <a:ext cx="30312360" cy="7644130"/>
          </a:xfrm>
        </p:spPr>
        <p:txBody>
          <a:bodyPr/>
          <a:lstStyle/>
          <a:p>
            <a:r>
              <a:rPr lang="en-CA"/>
              <a:t>Click to edit Master title style</a:t>
            </a:r>
            <a:endParaRPr lang="en-US"/>
          </a:p>
        </p:txBody>
      </p:sp>
      <p:sp>
        <p:nvSpPr>
          <p:cNvPr id="3" name="Subtitle 2"/>
          <p:cNvSpPr>
            <a:spLocks noGrp="1"/>
          </p:cNvSpPr>
          <p:nvPr>
            <p:ph type="subTitle" idx="1"/>
          </p:nvPr>
        </p:nvSpPr>
        <p:spPr>
          <a:xfrm>
            <a:off x="5349240" y="20208240"/>
            <a:ext cx="24963120" cy="9113520"/>
          </a:xfrm>
        </p:spPr>
        <p:txBody>
          <a:bodyPr/>
          <a:lstStyle>
            <a:lvl1pPr marL="0" indent="0" algn="ctr">
              <a:buNone/>
              <a:defRPr>
                <a:solidFill>
                  <a:schemeClr val="tx1">
                    <a:tint val="75000"/>
                  </a:schemeClr>
                </a:solidFill>
              </a:defRPr>
            </a:lvl1pPr>
            <a:lvl2pPr marL="2037676" indent="0" algn="ctr">
              <a:buNone/>
              <a:defRPr>
                <a:solidFill>
                  <a:schemeClr val="tx1">
                    <a:tint val="75000"/>
                  </a:schemeClr>
                </a:solidFill>
              </a:defRPr>
            </a:lvl2pPr>
            <a:lvl3pPr marL="4075353" indent="0" algn="ctr">
              <a:buNone/>
              <a:defRPr>
                <a:solidFill>
                  <a:schemeClr val="tx1">
                    <a:tint val="75000"/>
                  </a:schemeClr>
                </a:solidFill>
              </a:defRPr>
            </a:lvl3pPr>
            <a:lvl4pPr marL="6113029" indent="0" algn="ctr">
              <a:buNone/>
              <a:defRPr>
                <a:solidFill>
                  <a:schemeClr val="tx1">
                    <a:tint val="75000"/>
                  </a:schemeClr>
                </a:solidFill>
              </a:defRPr>
            </a:lvl4pPr>
            <a:lvl5pPr marL="8150705" indent="0" algn="ctr">
              <a:buNone/>
              <a:defRPr>
                <a:solidFill>
                  <a:schemeClr val="tx1">
                    <a:tint val="75000"/>
                  </a:schemeClr>
                </a:solidFill>
              </a:defRPr>
            </a:lvl5pPr>
            <a:lvl6pPr marL="10188382" indent="0" algn="ctr">
              <a:buNone/>
              <a:defRPr>
                <a:solidFill>
                  <a:schemeClr val="tx1">
                    <a:tint val="75000"/>
                  </a:schemeClr>
                </a:solidFill>
              </a:defRPr>
            </a:lvl6pPr>
            <a:lvl7pPr marL="12226058" indent="0" algn="ctr">
              <a:buNone/>
              <a:defRPr>
                <a:solidFill>
                  <a:schemeClr val="tx1">
                    <a:tint val="75000"/>
                  </a:schemeClr>
                </a:solidFill>
              </a:defRPr>
            </a:lvl7pPr>
            <a:lvl8pPr marL="14263735" indent="0" algn="ctr">
              <a:buNone/>
              <a:defRPr>
                <a:solidFill>
                  <a:schemeClr val="tx1">
                    <a:tint val="75000"/>
                  </a:schemeClr>
                </a:solidFill>
              </a:defRPr>
            </a:lvl8pPr>
            <a:lvl9pPr marL="16301412"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EF7F13DE-4C92-CC4E-9537-EE1D917075C4}"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06C13-3BBE-B54D-B841-ED36854A8FBA}" type="slidenum">
              <a:rPr lang="en-US" smtClean="0"/>
              <a:t>‹#›</a:t>
            </a:fld>
            <a:endParaRPr lang="en-US"/>
          </a:p>
        </p:txBody>
      </p:sp>
    </p:spTree>
    <p:extLst>
      <p:ext uri="{BB962C8B-B14F-4D97-AF65-F5344CB8AC3E}">
        <p14:creationId xmlns:p14="http://schemas.microsoft.com/office/powerpoint/2010/main" val="368476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F7F13DE-4C92-CC4E-9537-EE1D917075C4}"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06C13-3BBE-B54D-B841-ED36854A8FBA}" type="slidenum">
              <a:rPr lang="en-US" smtClean="0"/>
              <a:t>‹#›</a:t>
            </a:fld>
            <a:endParaRPr lang="en-US"/>
          </a:p>
        </p:txBody>
      </p:sp>
    </p:spTree>
    <p:extLst>
      <p:ext uri="{BB962C8B-B14F-4D97-AF65-F5344CB8AC3E}">
        <p14:creationId xmlns:p14="http://schemas.microsoft.com/office/powerpoint/2010/main" val="412918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176281" y="8378827"/>
            <a:ext cx="34503834" cy="17850612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7664770" y="8378827"/>
            <a:ext cx="102917151" cy="17850612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F7F13DE-4C92-CC4E-9537-EE1D917075C4}"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06C13-3BBE-B54D-B841-ED36854A8FBA}" type="slidenum">
              <a:rPr lang="en-US" smtClean="0"/>
              <a:t>‹#›</a:t>
            </a:fld>
            <a:endParaRPr lang="en-US"/>
          </a:p>
        </p:txBody>
      </p:sp>
    </p:spTree>
    <p:extLst>
      <p:ext uri="{BB962C8B-B14F-4D97-AF65-F5344CB8AC3E}">
        <p14:creationId xmlns:p14="http://schemas.microsoft.com/office/powerpoint/2010/main" val="45392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F7F13DE-4C92-CC4E-9537-EE1D917075C4}"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06C13-3BBE-B54D-B841-ED36854A8FBA}" type="slidenum">
              <a:rPr lang="en-US" smtClean="0"/>
              <a:t>‹#›</a:t>
            </a:fld>
            <a:endParaRPr lang="en-US"/>
          </a:p>
        </p:txBody>
      </p:sp>
    </p:spTree>
    <p:extLst>
      <p:ext uri="{BB962C8B-B14F-4D97-AF65-F5344CB8AC3E}">
        <p14:creationId xmlns:p14="http://schemas.microsoft.com/office/powerpoint/2010/main" val="235305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7021" y="22915882"/>
            <a:ext cx="30312360" cy="7082790"/>
          </a:xfrm>
        </p:spPr>
        <p:txBody>
          <a:bodyPr anchor="t"/>
          <a:lstStyle>
            <a:lvl1pPr algn="l">
              <a:defRPr sz="17800" b="1" cap="all"/>
            </a:lvl1pPr>
          </a:lstStyle>
          <a:p>
            <a:r>
              <a:rPr lang="en-CA"/>
              <a:t>Click to edit Master title style</a:t>
            </a:r>
            <a:endParaRPr lang="en-US"/>
          </a:p>
        </p:txBody>
      </p:sp>
      <p:sp>
        <p:nvSpPr>
          <p:cNvPr id="3" name="Text Placeholder 2"/>
          <p:cNvSpPr>
            <a:spLocks noGrp="1"/>
          </p:cNvSpPr>
          <p:nvPr>
            <p:ph type="body" idx="1"/>
          </p:nvPr>
        </p:nvSpPr>
        <p:spPr>
          <a:xfrm>
            <a:off x="2817021" y="15114911"/>
            <a:ext cx="30312360" cy="7800972"/>
          </a:xfrm>
        </p:spPr>
        <p:txBody>
          <a:bodyPr anchor="b"/>
          <a:lstStyle>
            <a:lvl1pPr marL="0" indent="0">
              <a:buNone/>
              <a:defRPr sz="8900">
                <a:solidFill>
                  <a:schemeClr val="tx1">
                    <a:tint val="75000"/>
                  </a:schemeClr>
                </a:solidFill>
              </a:defRPr>
            </a:lvl1pPr>
            <a:lvl2pPr marL="2037676" indent="0">
              <a:buNone/>
              <a:defRPr sz="8000">
                <a:solidFill>
                  <a:schemeClr val="tx1">
                    <a:tint val="75000"/>
                  </a:schemeClr>
                </a:solidFill>
              </a:defRPr>
            </a:lvl2pPr>
            <a:lvl3pPr marL="4075353" indent="0">
              <a:buNone/>
              <a:defRPr sz="7200">
                <a:solidFill>
                  <a:schemeClr val="tx1">
                    <a:tint val="75000"/>
                  </a:schemeClr>
                </a:solidFill>
              </a:defRPr>
            </a:lvl3pPr>
            <a:lvl4pPr marL="6113029" indent="0">
              <a:buNone/>
              <a:defRPr sz="6300">
                <a:solidFill>
                  <a:schemeClr val="tx1">
                    <a:tint val="75000"/>
                  </a:schemeClr>
                </a:solidFill>
              </a:defRPr>
            </a:lvl4pPr>
            <a:lvl5pPr marL="8150705" indent="0">
              <a:buNone/>
              <a:defRPr sz="6300">
                <a:solidFill>
                  <a:schemeClr val="tx1">
                    <a:tint val="75000"/>
                  </a:schemeClr>
                </a:solidFill>
              </a:defRPr>
            </a:lvl5pPr>
            <a:lvl6pPr marL="10188382" indent="0">
              <a:buNone/>
              <a:defRPr sz="6300">
                <a:solidFill>
                  <a:schemeClr val="tx1">
                    <a:tint val="75000"/>
                  </a:schemeClr>
                </a:solidFill>
              </a:defRPr>
            </a:lvl6pPr>
            <a:lvl7pPr marL="12226058" indent="0">
              <a:buNone/>
              <a:defRPr sz="6300">
                <a:solidFill>
                  <a:schemeClr val="tx1">
                    <a:tint val="75000"/>
                  </a:schemeClr>
                </a:solidFill>
              </a:defRPr>
            </a:lvl7pPr>
            <a:lvl8pPr marL="14263735" indent="0">
              <a:buNone/>
              <a:defRPr sz="6300">
                <a:solidFill>
                  <a:schemeClr val="tx1">
                    <a:tint val="75000"/>
                  </a:schemeClr>
                </a:solidFill>
              </a:defRPr>
            </a:lvl8pPr>
            <a:lvl9pPr marL="16301412" indent="0">
              <a:buNone/>
              <a:defRPr sz="63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F7F13DE-4C92-CC4E-9537-EE1D917075C4}"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06C13-3BBE-B54D-B841-ED36854A8FBA}" type="slidenum">
              <a:rPr lang="en-US" smtClean="0"/>
              <a:t>‹#›</a:t>
            </a:fld>
            <a:endParaRPr lang="en-US"/>
          </a:p>
        </p:txBody>
      </p:sp>
    </p:spTree>
    <p:extLst>
      <p:ext uri="{BB962C8B-B14F-4D97-AF65-F5344CB8AC3E}">
        <p14:creationId xmlns:p14="http://schemas.microsoft.com/office/powerpoint/2010/main" val="323108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7664769" y="48820070"/>
            <a:ext cx="68710493" cy="138064878"/>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76969622" y="48820070"/>
            <a:ext cx="68710493" cy="138064878"/>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EF7F13DE-4C92-CC4E-9537-EE1D917075C4}"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06C13-3BBE-B54D-B841-ED36854A8FBA}" type="slidenum">
              <a:rPr lang="en-US" smtClean="0"/>
              <a:t>‹#›</a:t>
            </a:fld>
            <a:endParaRPr lang="en-US"/>
          </a:p>
        </p:txBody>
      </p:sp>
    </p:spTree>
    <p:extLst>
      <p:ext uri="{BB962C8B-B14F-4D97-AF65-F5344CB8AC3E}">
        <p14:creationId xmlns:p14="http://schemas.microsoft.com/office/powerpoint/2010/main" val="324970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83080" y="1428118"/>
            <a:ext cx="32095440" cy="59436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1783080" y="7982587"/>
            <a:ext cx="15756733" cy="3326762"/>
          </a:xfrm>
        </p:spPr>
        <p:txBody>
          <a:bodyPr anchor="b"/>
          <a:lstStyle>
            <a:lvl1pPr marL="0" indent="0">
              <a:buNone/>
              <a:defRPr sz="10700" b="1"/>
            </a:lvl1pPr>
            <a:lvl2pPr marL="2037676" indent="0">
              <a:buNone/>
              <a:defRPr sz="8900" b="1"/>
            </a:lvl2pPr>
            <a:lvl3pPr marL="4075353" indent="0">
              <a:buNone/>
              <a:defRPr sz="8000" b="1"/>
            </a:lvl3pPr>
            <a:lvl4pPr marL="6113029" indent="0">
              <a:buNone/>
              <a:defRPr sz="7200" b="1"/>
            </a:lvl4pPr>
            <a:lvl5pPr marL="8150705" indent="0">
              <a:buNone/>
              <a:defRPr sz="7200" b="1"/>
            </a:lvl5pPr>
            <a:lvl6pPr marL="10188382" indent="0">
              <a:buNone/>
              <a:defRPr sz="7200" b="1"/>
            </a:lvl6pPr>
            <a:lvl7pPr marL="12226058" indent="0">
              <a:buNone/>
              <a:defRPr sz="7200" b="1"/>
            </a:lvl7pPr>
            <a:lvl8pPr marL="14263735" indent="0">
              <a:buNone/>
              <a:defRPr sz="7200" b="1"/>
            </a:lvl8pPr>
            <a:lvl9pPr marL="16301412" indent="0">
              <a:buNone/>
              <a:defRPr sz="7200" b="1"/>
            </a:lvl9pPr>
          </a:lstStyle>
          <a:p>
            <a:pPr lvl="0"/>
            <a:r>
              <a:rPr lang="en-CA"/>
              <a:t>Click to edit Master text styles</a:t>
            </a:r>
          </a:p>
        </p:txBody>
      </p:sp>
      <p:sp>
        <p:nvSpPr>
          <p:cNvPr id="4" name="Content Placeholder 3"/>
          <p:cNvSpPr>
            <a:spLocks noGrp="1"/>
          </p:cNvSpPr>
          <p:nvPr>
            <p:ph sz="half" idx="2"/>
          </p:nvPr>
        </p:nvSpPr>
        <p:spPr>
          <a:xfrm>
            <a:off x="1783080" y="11309349"/>
            <a:ext cx="15756733" cy="20546698"/>
          </a:xfrm>
        </p:spPr>
        <p:txBody>
          <a:bodyPr/>
          <a:lstStyle>
            <a:lvl1pPr>
              <a:defRPr sz="10700"/>
            </a:lvl1pPr>
            <a:lvl2pPr>
              <a:defRPr sz="89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18115599" y="7982587"/>
            <a:ext cx="15762923" cy="3326762"/>
          </a:xfrm>
        </p:spPr>
        <p:txBody>
          <a:bodyPr anchor="b"/>
          <a:lstStyle>
            <a:lvl1pPr marL="0" indent="0">
              <a:buNone/>
              <a:defRPr sz="10700" b="1"/>
            </a:lvl1pPr>
            <a:lvl2pPr marL="2037676" indent="0">
              <a:buNone/>
              <a:defRPr sz="8900" b="1"/>
            </a:lvl2pPr>
            <a:lvl3pPr marL="4075353" indent="0">
              <a:buNone/>
              <a:defRPr sz="8000" b="1"/>
            </a:lvl3pPr>
            <a:lvl4pPr marL="6113029" indent="0">
              <a:buNone/>
              <a:defRPr sz="7200" b="1"/>
            </a:lvl4pPr>
            <a:lvl5pPr marL="8150705" indent="0">
              <a:buNone/>
              <a:defRPr sz="7200" b="1"/>
            </a:lvl5pPr>
            <a:lvl6pPr marL="10188382" indent="0">
              <a:buNone/>
              <a:defRPr sz="7200" b="1"/>
            </a:lvl6pPr>
            <a:lvl7pPr marL="12226058" indent="0">
              <a:buNone/>
              <a:defRPr sz="7200" b="1"/>
            </a:lvl7pPr>
            <a:lvl8pPr marL="14263735" indent="0">
              <a:buNone/>
              <a:defRPr sz="7200" b="1"/>
            </a:lvl8pPr>
            <a:lvl9pPr marL="16301412" indent="0">
              <a:buNone/>
              <a:defRPr sz="7200" b="1"/>
            </a:lvl9pPr>
          </a:lstStyle>
          <a:p>
            <a:pPr lvl="0"/>
            <a:r>
              <a:rPr lang="en-CA"/>
              <a:t>Click to edit Master text styles</a:t>
            </a:r>
          </a:p>
        </p:txBody>
      </p:sp>
      <p:sp>
        <p:nvSpPr>
          <p:cNvPr id="6" name="Content Placeholder 5"/>
          <p:cNvSpPr>
            <a:spLocks noGrp="1"/>
          </p:cNvSpPr>
          <p:nvPr>
            <p:ph sz="quarter" idx="4"/>
          </p:nvPr>
        </p:nvSpPr>
        <p:spPr>
          <a:xfrm>
            <a:off x="18115599" y="11309349"/>
            <a:ext cx="15762923" cy="20546698"/>
          </a:xfrm>
        </p:spPr>
        <p:txBody>
          <a:bodyPr/>
          <a:lstStyle>
            <a:lvl1pPr>
              <a:defRPr sz="10700"/>
            </a:lvl1pPr>
            <a:lvl2pPr>
              <a:defRPr sz="89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EF7F13DE-4C92-CC4E-9537-EE1D917075C4}" type="datetimeFigureOut">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06C13-3BBE-B54D-B841-ED36854A8FBA}" type="slidenum">
              <a:rPr lang="en-US" smtClean="0"/>
              <a:t>‹#›</a:t>
            </a:fld>
            <a:endParaRPr lang="en-US"/>
          </a:p>
        </p:txBody>
      </p:sp>
    </p:spTree>
    <p:extLst>
      <p:ext uri="{BB962C8B-B14F-4D97-AF65-F5344CB8AC3E}">
        <p14:creationId xmlns:p14="http://schemas.microsoft.com/office/powerpoint/2010/main" val="357048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F7F13DE-4C92-CC4E-9537-EE1D917075C4}"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06C13-3BBE-B54D-B841-ED36854A8FBA}" type="slidenum">
              <a:rPr lang="en-US" smtClean="0"/>
              <a:t>‹#›</a:t>
            </a:fld>
            <a:endParaRPr lang="en-US"/>
          </a:p>
        </p:txBody>
      </p:sp>
    </p:spTree>
    <p:extLst>
      <p:ext uri="{BB962C8B-B14F-4D97-AF65-F5344CB8AC3E}">
        <p14:creationId xmlns:p14="http://schemas.microsoft.com/office/powerpoint/2010/main" val="240051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F13DE-4C92-CC4E-9537-EE1D917075C4}" type="datetimeFigureOut">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06C13-3BBE-B54D-B841-ED36854A8FBA}" type="slidenum">
              <a:rPr lang="en-US" smtClean="0"/>
              <a:t>‹#›</a:t>
            </a:fld>
            <a:endParaRPr lang="en-US"/>
          </a:p>
        </p:txBody>
      </p:sp>
    </p:spTree>
    <p:extLst>
      <p:ext uri="{BB962C8B-B14F-4D97-AF65-F5344CB8AC3E}">
        <p14:creationId xmlns:p14="http://schemas.microsoft.com/office/powerpoint/2010/main" val="89406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3082" y="1419860"/>
            <a:ext cx="11732421" cy="6042660"/>
          </a:xfrm>
        </p:spPr>
        <p:txBody>
          <a:bodyPr anchor="b"/>
          <a:lstStyle>
            <a:lvl1pPr algn="l">
              <a:defRPr sz="8900" b="1"/>
            </a:lvl1pPr>
          </a:lstStyle>
          <a:p>
            <a:r>
              <a:rPr lang="en-CA"/>
              <a:t>Click to edit Master title style</a:t>
            </a:r>
            <a:endParaRPr lang="en-US"/>
          </a:p>
        </p:txBody>
      </p:sp>
      <p:sp>
        <p:nvSpPr>
          <p:cNvPr id="3" name="Content Placeholder 2"/>
          <p:cNvSpPr>
            <a:spLocks noGrp="1"/>
          </p:cNvSpPr>
          <p:nvPr>
            <p:ph idx="1"/>
          </p:nvPr>
        </p:nvSpPr>
        <p:spPr>
          <a:xfrm>
            <a:off x="13942695" y="1419863"/>
            <a:ext cx="19935825" cy="30436188"/>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1783082" y="7462523"/>
            <a:ext cx="11732421" cy="24393528"/>
          </a:xfrm>
        </p:spPr>
        <p:txBody>
          <a:bodyPr/>
          <a:lstStyle>
            <a:lvl1pPr marL="0" indent="0">
              <a:buNone/>
              <a:defRPr sz="6300"/>
            </a:lvl1pPr>
            <a:lvl2pPr marL="2037676" indent="0">
              <a:buNone/>
              <a:defRPr sz="5400"/>
            </a:lvl2pPr>
            <a:lvl3pPr marL="4075353" indent="0">
              <a:buNone/>
              <a:defRPr sz="4500"/>
            </a:lvl3pPr>
            <a:lvl4pPr marL="6113029" indent="0">
              <a:buNone/>
              <a:defRPr sz="4000"/>
            </a:lvl4pPr>
            <a:lvl5pPr marL="8150705" indent="0">
              <a:buNone/>
              <a:defRPr sz="4000"/>
            </a:lvl5pPr>
            <a:lvl6pPr marL="10188382" indent="0">
              <a:buNone/>
              <a:defRPr sz="4000"/>
            </a:lvl6pPr>
            <a:lvl7pPr marL="12226058" indent="0">
              <a:buNone/>
              <a:defRPr sz="4000"/>
            </a:lvl7pPr>
            <a:lvl8pPr marL="14263735" indent="0">
              <a:buNone/>
              <a:defRPr sz="4000"/>
            </a:lvl8pPr>
            <a:lvl9pPr marL="16301412" indent="0">
              <a:buNone/>
              <a:defRPr sz="4000"/>
            </a:lvl9pPr>
          </a:lstStyle>
          <a:p>
            <a:pPr lvl="0"/>
            <a:r>
              <a:rPr lang="en-CA"/>
              <a:t>Click to edit Master text styles</a:t>
            </a:r>
          </a:p>
        </p:txBody>
      </p:sp>
      <p:sp>
        <p:nvSpPr>
          <p:cNvPr id="5" name="Date Placeholder 4"/>
          <p:cNvSpPr>
            <a:spLocks noGrp="1"/>
          </p:cNvSpPr>
          <p:nvPr>
            <p:ph type="dt" sz="half" idx="10"/>
          </p:nvPr>
        </p:nvSpPr>
        <p:spPr/>
        <p:txBody>
          <a:bodyPr/>
          <a:lstStyle/>
          <a:p>
            <a:fld id="{EF7F13DE-4C92-CC4E-9537-EE1D917075C4}"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06C13-3BBE-B54D-B841-ED36854A8FBA}" type="slidenum">
              <a:rPr lang="en-US" smtClean="0"/>
              <a:t>‹#›</a:t>
            </a:fld>
            <a:endParaRPr lang="en-US"/>
          </a:p>
        </p:txBody>
      </p:sp>
    </p:spTree>
    <p:extLst>
      <p:ext uri="{BB962C8B-B14F-4D97-AF65-F5344CB8AC3E}">
        <p14:creationId xmlns:p14="http://schemas.microsoft.com/office/powerpoint/2010/main" val="30780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9923" y="24963120"/>
            <a:ext cx="21396960" cy="2947038"/>
          </a:xfrm>
        </p:spPr>
        <p:txBody>
          <a:bodyPr anchor="b"/>
          <a:lstStyle>
            <a:lvl1pPr algn="l">
              <a:defRPr sz="8900" b="1"/>
            </a:lvl1pPr>
          </a:lstStyle>
          <a:p>
            <a:r>
              <a:rPr lang="en-CA"/>
              <a:t>Click to edit Master title style</a:t>
            </a:r>
            <a:endParaRPr lang="en-US"/>
          </a:p>
        </p:txBody>
      </p:sp>
      <p:sp>
        <p:nvSpPr>
          <p:cNvPr id="3" name="Picture Placeholder 2"/>
          <p:cNvSpPr>
            <a:spLocks noGrp="1"/>
          </p:cNvSpPr>
          <p:nvPr>
            <p:ph type="pic" idx="1"/>
          </p:nvPr>
        </p:nvSpPr>
        <p:spPr>
          <a:xfrm>
            <a:off x="6989923" y="3186430"/>
            <a:ext cx="21396960" cy="21396960"/>
          </a:xfrm>
        </p:spPr>
        <p:txBody>
          <a:bodyPr/>
          <a:lstStyle>
            <a:lvl1pPr marL="0" indent="0">
              <a:buNone/>
              <a:defRPr sz="14300"/>
            </a:lvl1pPr>
            <a:lvl2pPr marL="2037676" indent="0">
              <a:buNone/>
              <a:defRPr sz="12500"/>
            </a:lvl2pPr>
            <a:lvl3pPr marL="4075353" indent="0">
              <a:buNone/>
              <a:defRPr sz="10700"/>
            </a:lvl3pPr>
            <a:lvl4pPr marL="6113029" indent="0">
              <a:buNone/>
              <a:defRPr sz="8900"/>
            </a:lvl4pPr>
            <a:lvl5pPr marL="8150705" indent="0">
              <a:buNone/>
              <a:defRPr sz="8900"/>
            </a:lvl5pPr>
            <a:lvl6pPr marL="10188382" indent="0">
              <a:buNone/>
              <a:defRPr sz="8900"/>
            </a:lvl6pPr>
            <a:lvl7pPr marL="12226058" indent="0">
              <a:buNone/>
              <a:defRPr sz="8900"/>
            </a:lvl7pPr>
            <a:lvl8pPr marL="14263735" indent="0">
              <a:buNone/>
              <a:defRPr sz="8900"/>
            </a:lvl8pPr>
            <a:lvl9pPr marL="16301412" indent="0">
              <a:buNone/>
              <a:defRPr sz="8900"/>
            </a:lvl9pPr>
          </a:lstStyle>
          <a:p>
            <a:endParaRPr lang="en-US"/>
          </a:p>
        </p:txBody>
      </p:sp>
      <p:sp>
        <p:nvSpPr>
          <p:cNvPr id="4" name="Text Placeholder 3"/>
          <p:cNvSpPr>
            <a:spLocks noGrp="1"/>
          </p:cNvSpPr>
          <p:nvPr>
            <p:ph type="body" sz="half" idx="2"/>
          </p:nvPr>
        </p:nvSpPr>
        <p:spPr>
          <a:xfrm>
            <a:off x="6989923" y="27910158"/>
            <a:ext cx="21396960" cy="4185282"/>
          </a:xfrm>
        </p:spPr>
        <p:txBody>
          <a:bodyPr/>
          <a:lstStyle>
            <a:lvl1pPr marL="0" indent="0">
              <a:buNone/>
              <a:defRPr sz="6300"/>
            </a:lvl1pPr>
            <a:lvl2pPr marL="2037676" indent="0">
              <a:buNone/>
              <a:defRPr sz="5400"/>
            </a:lvl2pPr>
            <a:lvl3pPr marL="4075353" indent="0">
              <a:buNone/>
              <a:defRPr sz="4500"/>
            </a:lvl3pPr>
            <a:lvl4pPr marL="6113029" indent="0">
              <a:buNone/>
              <a:defRPr sz="4000"/>
            </a:lvl4pPr>
            <a:lvl5pPr marL="8150705" indent="0">
              <a:buNone/>
              <a:defRPr sz="4000"/>
            </a:lvl5pPr>
            <a:lvl6pPr marL="10188382" indent="0">
              <a:buNone/>
              <a:defRPr sz="4000"/>
            </a:lvl6pPr>
            <a:lvl7pPr marL="12226058" indent="0">
              <a:buNone/>
              <a:defRPr sz="4000"/>
            </a:lvl7pPr>
            <a:lvl8pPr marL="14263735" indent="0">
              <a:buNone/>
              <a:defRPr sz="4000"/>
            </a:lvl8pPr>
            <a:lvl9pPr marL="16301412" indent="0">
              <a:buNone/>
              <a:defRPr sz="4000"/>
            </a:lvl9pPr>
          </a:lstStyle>
          <a:p>
            <a:pPr lvl="0"/>
            <a:r>
              <a:rPr lang="en-CA"/>
              <a:t>Click to edit Master text styles</a:t>
            </a:r>
          </a:p>
        </p:txBody>
      </p:sp>
      <p:sp>
        <p:nvSpPr>
          <p:cNvPr id="5" name="Date Placeholder 4"/>
          <p:cNvSpPr>
            <a:spLocks noGrp="1"/>
          </p:cNvSpPr>
          <p:nvPr>
            <p:ph type="dt" sz="half" idx="10"/>
          </p:nvPr>
        </p:nvSpPr>
        <p:spPr/>
        <p:txBody>
          <a:bodyPr/>
          <a:lstStyle/>
          <a:p>
            <a:fld id="{EF7F13DE-4C92-CC4E-9537-EE1D917075C4}"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06C13-3BBE-B54D-B841-ED36854A8FBA}" type="slidenum">
              <a:rPr lang="en-US" smtClean="0"/>
              <a:t>‹#›</a:t>
            </a:fld>
            <a:endParaRPr lang="en-US"/>
          </a:p>
        </p:txBody>
      </p:sp>
    </p:spTree>
    <p:extLst>
      <p:ext uri="{BB962C8B-B14F-4D97-AF65-F5344CB8AC3E}">
        <p14:creationId xmlns:p14="http://schemas.microsoft.com/office/powerpoint/2010/main" val="330639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3080" y="1428118"/>
            <a:ext cx="32095440" cy="5943600"/>
          </a:xfrm>
          <a:prstGeom prst="rect">
            <a:avLst/>
          </a:prstGeom>
        </p:spPr>
        <p:txBody>
          <a:bodyPr vert="horz" lIns="407535" tIns="203767" rIns="407535" bIns="203767"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1783080" y="8321043"/>
            <a:ext cx="32095440" cy="23535007"/>
          </a:xfrm>
          <a:prstGeom prst="rect">
            <a:avLst/>
          </a:prstGeom>
        </p:spPr>
        <p:txBody>
          <a:bodyPr vert="horz" lIns="407535" tIns="203767" rIns="407535" bIns="203767"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1783080" y="33053023"/>
            <a:ext cx="8321040" cy="1898650"/>
          </a:xfrm>
          <a:prstGeom prst="rect">
            <a:avLst/>
          </a:prstGeom>
        </p:spPr>
        <p:txBody>
          <a:bodyPr vert="horz" lIns="407535" tIns="203767" rIns="407535" bIns="203767" rtlCol="0" anchor="ctr"/>
          <a:lstStyle>
            <a:lvl1pPr algn="l">
              <a:defRPr sz="5400">
                <a:solidFill>
                  <a:schemeClr val="tx1">
                    <a:tint val="75000"/>
                  </a:schemeClr>
                </a:solidFill>
              </a:defRPr>
            </a:lvl1pPr>
          </a:lstStyle>
          <a:p>
            <a:fld id="{EF7F13DE-4C92-CC4E-9537-EE1D917075C4}" type="datetimeFigureOut">
              <a:rPr lang="en-US" smtClean="0"/>
              <a:t>3/11/2021</a:t>
            </a:fld>
            <a:endParaRPr lang="en-US"/>
          </a:p>
        </p:txBody>
      </p:sp>
      <p:sp>
        <p:nvSpPr>
          <p:cNvPr id="5" name="Footer Placeholder 4"/>
          <p:cNvSpPr>
            <a:spLocks noGrp="1"/>
          </p:cNvSpPr>
          <p:nvPr>
            <p:ph type="ftr" sz="quarter" idx="3"/>
          </p:nvPr>
        </p:nvSpPr>
        <p:spPr>
          <a:xfrm>
            <a:off x="12184380" y="33053023"/>
            <a:ext cx="11292840" cy="1898650"/>
          </a:xfrm>
          <a:prstGeom prst="rect">
            <a:avLst/>
          </a:prstGeom>
        </p:spPr>
        <p:txBody>
          <a:bodyPr vert="horz" lIns="407535" tIns="203767" rIns="407535" bIns="203767"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557480" y="33053023"/>
            <a:ext cx="8321040" cy="1898650"/>
          </a:xfrm>
          <a:prstGeom prst="rect">
            <a:avLst/>
          </a:prstGeom>
        </p:spPr>
        <p:txBody>
          <a:bodyPr vert="horz" lIns="407535" tIns="203767" rIns="407535" bIns="203767" rtlCol="0" anchor="ctr"/>
          <a:lstStyle>
            <a:lvl1pPr algn="r">
              <a:defRPr sz="5400">
                <a:solidFill>
                  <a:schemeClr val="tx1">
                    <a:tint val="75000"/>
                  </a:schemeClr>
                </a:solidFill>
              </a:defRPr>
            </a:lvl1pPr>
          </a:lstStyle>
          <a:p>
            <a:fld id="{EAB06C13-3BBE-B54D-B841-ED36854A8FBA}" type="slidenum">
              <a:rPr lang="en-US" smtClean="0"/>
              <a:t>‹#›</a:t>
            </a:fld>
            <a:endParaRPr lang="en-US"/>
          </a:p>
        </p:txBody>
      </p:sp>
    </p:spTree>
    <p:extLst>
      <p:ext uri="{BB962C8B-B14F-4D97-AF65-F5344CB8AC3E}">
        <p14:creationId xmlns:p14="http://schemas.microsoft.com/office/powerpoint/2010/main" val="82456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37676" rtl="0" eaLnBrk="1" latinLnBrk="0" hangingPunct="1">
        <a:spcBef>
          <a:spcPct val="0"/>
        </a:spcBef>
        <a:buNone/>
        <a:defRPr sz="19600" kern="1200">
          <a:solidFill>
            <a:schemeClr val="tx1"/>
          </a:solidFill>
          <a:latin typeface="+mj-lt"/>
          <a:ea typeface="+mj-ea"/>
          <a:cs typeface="+mj-cs"/>
        </a:defRPr>
      </a:lvl1pPr>
    </p:titleStyle>
    <p:bodyStyle>
      <a:lvl1pPr marL="1528257" indent="-1528257" algn="l" defTabSz="2037676" rtl="0" eaLnBrk="1" latinLnBrk="0" hangingPunct="1">
        <a:spcBef>
          <a:spcPct val="20000"/>
        </a:spcBef>
        <a:buFont typeface="Arial"/>
        <a:buChar char="•"/>
        <a:defRPr sz="14300" kern="1200">
          <a:solidFill>
            <a:schemeClr val="tx1"/>
          </a:solidFill>
          <a:latin typeface="+mn-lt"/>
          <a:ea typeface="+mn-ea"/>
          <a:cs typeface="+mn-cs"/>
        </a:defRPr>
      </a:lvl1pPr>
      <a:lvl2pPr marL="3311225" indent="-1273548" algn="l" defTabSz="2037676" rtl="0" eaLnBrk="1" latinLnBrk="0" hangingPunct="1">
        <a:spcBef>
          <a:spcPct val="20000"/>
        </a:spcBef>
        <a:buFont typeface="Arial"/>
        <a:buChar char="–"/>
        <a:defRPr sz="12500" kern="1200">
          <a:solidFill>
            <a:schemeClr val="tx1"/>
          </a:solidFill>
          <a:latin typeface="+mn-lt"/>
          <a:ea typeface="+mn-ea"/>
          <a:cs typeface="+mn-cs"/>
        </a:defRPr>
      </a:lvl2pPr>
      <a:lvl3pPr marL="5094191" indent="-1018838" algn="l" defTabSz="2037676" rtl="0" eaLnBrk="1" latinLnBrk="0" hangingPunct="1">
        <a:spcBef>
          <a:spcPct val="20000"/>
        </a:spcBef>
        <a:buFont typeface="Arial"/>
        <a:buChar char="•"/>
        <a:defRPr sz="10700" kern="1200">
          <a:solidFill>
            <a:schemeClr val="tx1"/>
          </a:solidFill>
          <a:latin typeface="+mn-lt"/>
          <a:ea typeface="+mn-ea"/>
          <a:cs typeface="+mn-cs"/>
        </a:defRPr>
      </a:lvl3pPr>
      <a:lvl4pPr marL="7131867" indent="-1018838" algn="l" defTabSz="2037676" rtl="0" eaLnBrk="1" latinLnBrk="0" hangingPunct="1">
        <a:spcBef>
          <a:spcPct val="20000"/>
        </a:spcBef>
        <a:buFont typeface="Arial"/>
        <a:buChar char="–"/>
        <a:defRPr sz="8900" kern="1200">
          <a:solidFill>
            <a:schemeClr val="tx1"/>
          </a:solidFill>
          <a:latin typeface="+mn-lt"/>
          <a:ea typeface="+mn-ea"/>
          <a:cs typeface="+mn-cs"/>
        </a:defRPr>
      </a:lvl4pPr>
      <a:lvl5pPr marL="9169544" indent="-1018838" algn="l" defTabSz="2037676" rtl="0" eaLnBrk="1" latinLnBrk="0" hangingPunct="1">
        <a:spcBef>
          <a:spcPct val="20000"/>
        </a:spcBef>
        <a:buFont typeface="Arial"/>
        <a:buChar char="»"/>
        <a:defRPr sz="8900" kern="1200">
          <a:solidFill>
            <a:schemeClr val="tx1"/>
          </a:solidFill>
          <a:latin typeface="+mn-lt"/>
          <a:ea typeface="+mn-ea"/>
          <a:cs typeface="+mn-cs"/>
        </a:defRPr>
      </a:lvl5pPr>
      <a:lvl6pPr marL="11207220" indent="-1018838" algn="l" defTabSz="2037676" rtl="0" eaLnBrk="1" latinLnBrk="0" hangingPunct="1">
        <a:spcBef>
          <a:spcPct val="20000"/>
        </a:spcBef>
        <a:buFont typeface="Arial"/>
        <a:buChar char="•"/>
        <a:defRPr sz="8900" kern="1200">
          <a:solidFill>
            <a:schemeClr val="tx1"/>
          </a:solidFill>
          <a:latin typeface="+mn-lt"/>
          <a:ea typeface="+mn-ea"/>
          <a:cs typeface="+mn-cs"/>
        </a:defRPr>
      </a:lvl6pPr>
      <a:lvl7pPr marL="13244897" indent="-1018838" algn="l" defTabSz="2037676" rtl="0" eaLnBrk="1" latinLnBrk="0" hangingPunct="1">
        <a:spcBef>
          <a:spcPct val="20000"/>
        </a:spcBef>
        <a:buFont typeface="Arial"/>
        <a:buChar char="•"/>
        <a:defRPr sz="8900" kern="1200">
          <a:solidFill>
            <a:schemeClr val="tx1"/>
          </a:solidFill>
          <a:latin typeface="+mn-lt"/>
          <a:ea typeface="+mn-ea"/>
          <a:cs typeface="+mn-cs"/>
        </a:defRPr>
      </a:lvl7pPr>
      <a:lvl8pPr marL="15282574" indent="-1018838" algn="l" defTabSz="2037676" rtl="0" eaLnBrk="1" latinLnBrk="0" hangingPunct="1">
        <a:spcBef>
          <a:spcPct val="20000"/>
        </a:spcBef>
        <a:buFont typeface="Arial"/>
        <a:buChar char="•"/>
        <a:defRPr sz="8900" kern="1200">
          <a:solidFill>
            <a:schemeClr val="tx1"/>
          </a:solidFill>
          <a:latin typeface="+mn-lt"/>
          <a:ea typeface="+mn-ea"/>
          <a:cs typeface="+mn-cs"/>
        </a:defRPr>
      </a:lvl8pPr>
      <a:lvl9pPr marL="17320250" indent="-1018838" algn="l" defTabSz="2037676" rtl="0" eaLnBrk="1" latinLnBrk="0" hangingPunct="1">
        <a:spcBef>
          <a:spcPct val="20000"/>
        </a:spcBef>
        <a:buFont typeface="Arial"/>
        <a:buChar char="•"/>
        <a:defRPr sz="8900" kern="1200">
          <a:solidFill>
            <a:schemeClr val="tx1"/>
          </a:solidFill>
          <a:latin typeface="+mn-lt"/>
          <a:ea typeface="+mn-ea"/>
          <a:cs typeface="+mn-cs"/>
        </a:defRPr>
      </a:lvl9pPr>
    </p:bodyStyle>
    <p:otherStyle>
      <a:defPPr>
        <a:defRPr lang="en-US"/>
      </a:defPPr>
      <a:lvl1pPr marL="0" algn="l" defTabSz="2037676" rtl="0" eaLnBrk="1" latinLnBrk="0" hangingPunct="1">
        <a:defRPr sz="8000" kern="1200">
          <a:solidFill>
            <a:schemeClr val="tx1"/>
          </a:solidFill>
          <a:latin typeface="+mn-lt"/>
          <a:ea typeface="+mn-ea"/>
          <a:cs typeface="+mn-cs"/>
        </a:defRPr>
      </a:lvl1pPr>
      <a:lvl2pPr marL="2037676" algn="l" defTabSz="2037676" rtl="0" eaLnBrk="1" latinLnBrk="0" hangingPunct="1">
        <a:defRPr sz="8000" kern="1200">
          <a:solidFill>
            <a:schemeClr val="tx1"/>
          </a:solidFill>
          <a:latin typeface="+mn-lt"/>
          <a:ea typeface="+mn-ea"/>
          <a:cs typeface="+mn-cs"/>
        </a:defRPr>
      </a:lvl2pPr>
      <a:lvl3pPr marL="4075353" algn="l" defTabSz="2037676" rtl="0" eaLnBrk="1" latinLnBrk="0" hangingPunct="1">
        <a:defRPr sz="8000" kern="1200">
          <a:solidFill>
            <a:schemeClr val="tx1"/>
          </a:solidFill>
          <a:latin typeface="+mn-lt"/>
          <a:ea typeface="+mn-ea"/>
          <a:cs typeface="+mn-cs"/>
        </a:defRPr>
      </a:lvl3pPr>
      <a:lvl4pPr marL="6113029" algn="l" defTabSz="2037676" rtl="0" eaLnBrk="1" latinLnBrk="0" hangingPunct="1">
        <a:defRPr sz="8000" kern="1200">
          <a:solidFill>
            <a:schemeClr val="tx1"/>
          </a:solidFill>
          <a:latin typeface="+mn-lt"/>
          <a:ea typeface="+mn-ea"/>
          <a:cs typeface="+mn-cs"/>
        </a:defRPr>
      </a:lvl4pPr>
      <a:lvl5pPr marL="8150705" algn="l" defTabSz="2037676" rtl="0" eaLnBrk="1" latinLnBrk="0" hangingPunct="1">
        <a:defRPr sz="8000" kern="1200">
          <a:solidFill>
            <a:schemeClr val="tx1"/>
          </a:solidFill>
          <a:latin typeface="+mn-lt"/>
          <a:ea typeface="+mn-ea"/>
          <a:cs typeface="+mn-cs"/>
        </a:defRPr>
      </a:lvl5pPr>
      <a:lvl6pPr marL="10188382" algn="l" defTabSz="2037676" rtl="0" eaLnBrk="1" latinLnBrk="0" hangingPunct="1">
        <a:defRPr sz="8000" kern="1200">
          <a:solidFill>
            <a:schemeClr val="tx1"/>
          </a:solidFill>
          <a:latin typeface="+mn-lt"/>
          <a:ea typeface="+mn-ea"/>
          <a:cs typeface="+mn-cs"/>
        </a:defRPr>
      </a:lvl6pPr>
      <a:lvl7pPr marL="12226058" algn="l" defTabSz="2037676" rtl="0" eaLnBrk="1" latinLnBrk="0" hangingPunct="1">
        <a:defRPr sz="8000" kern="1200">
          <a:solidFill>
            <a:schemeClr val="tx1"/>
          </a:solidFill>
          <a:latin typeface="+mn-lt"/>
          <a:ea typeface="+mn-ea"/>
          <a:cs typeface="+mn-cs"/>
        </a:defRPr>
      </a:lvl7pPr>
      <a:lvl8pPr marL="14263735" algn="l" defTabSz="2037676" rtl="0" eaLnBrk="1" latinLnBrk="0" hangingPunct="1">
        <a:defRPr sz="8000" kern="1200">
          <a:solidFill>
            <a:schemeClr val="tx1"/>
          </a:solidFill>
          <a:latin typeface="+mn-lt"/>
          <a:ea typeface="+mn-ea"/>
          <a:cs typeface="+mn-cs"/>
        </a:defRPr>
      </a:lvl8pPr>
      <a:lvl9pPr marL="16301412" algn="l" defTabSz="2037676"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tmp"/><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270339" y="2065324"/>
            <a:ext cx="24225575" cy="1908917"/>
          </a:xfrm>
          <a:prstGeom prst="rect">
            <a:avLst/>
          </a:prstGeom>
          <a:noFill/>
        </p:spPr>
        <p:txBody>
          <a:bodyPr wrap="square" lIns="81976" tIns="40988" rIns="81976" bIns="40988" rtlCol="0">
            <a:spAutoFit/>
          </a:bodyPr>
          <a:lstStyle/>
          <a:p>
            <a:r>
              <a:rPr lang="en-US" sz="17800" b="1" baseline="-3000" dirty="0">
                <a:solidFill>
                  <a:schemeClr val="bg1"/>
                </a:solidFill>
                <a:latin typeface="Calibri" panose="020F0502020204030204" pitchFamily="34" charset="0"/>
                <a:cs typeface="Calibri" panose="020F0502020204030204" pitchFamily="34" charset="0"/>
              </a:rPr>
              <a:t>ORGANIZING ADVISORY COMMITTEE</a:t>
            </a:r>
          </a:p>
        </p:txBody>
      </p:sp>
      <p:sp>
        <p:nvSpPr>
          <p:cNvPr id="7" name="TextBox 6"/>
          <p:cNvSpPr txBox="1"/>
          <p:nvPr/>
        </p:nvSpPr>
        <p:spPr>
          <a:xfrm>
            <a:off x="9270340" y="3893431"/>
            <a:ext cx="24225575" cy="1083050"/>
          </a:xfrm>
          <a:prstGeom prst="rect">
            <a:avLst/>
          </a:prstGeom>
          <a:noFill/>
        </p:spPr>
        <p:txBody>
          <a:bodyPr wrap="square" lIns="81976" tIns="40988" rIns="81976" bIns="40988" rtlCol="0">
            <a:spAutoFit/>
          </a:bodyPr>
          <a:lstStyle/>
          <a:p>
            <a:r>
              <a:rPr lang="en-US" sz="6500" i="1" dirty="0">
                <a:solidFill>
                  <a:schemeClr val="bg1"/>
                </a:solidFill>
              </a:rPr>
              <a:t>Zisis Kozlakidis </a:t>
            </a:r>
            <a:r>
              <a:rPr lang="en-US" sz="6500" b="1" i="1" dirty="0">
                <a:solidFill>
                  <a:schemeClr val="bg1"/>
                </a:solidFill>
              </a:rPr>
              <a:t>(Chair), Billy Schleif and Judita Kinkorova (Co-Chairs)</a:t>
            </a:r>
          </a:p>
        </p:txBody>
      </p:sp>
      <p:sp>
        <p:nvSpPr>
          <p:cNvPr id="12" name="TextBox 11"/>
          <p:cNvSpPr txBox="1"/>
          <p:nvPr/>
        </p:nvSpPr>
        <p:spPr>
          <a:xfrm>
            <a:off x="2642227" y="7753561"/>
            <a:ext cx="30487238" cy="5085584"/>
          </a:xfrm>
          <a:prstGeom prst="rect">
            <a:avLst/>
          </a:prstGeom>
          <a:noFill/>
        </p:spPr>
        <p:txBody>
          <a:bodyPr wrap="square" lIns="81976" tIns="40988" rIns="81976" bIns="40988" numCol="1" spcCol="1080000" rtlCol="0">
            <a:noAutofit/>
          </a:bodyPr>
          <a:lstStyle/>
          <a:p>
            <a:pPr algn="just">
              <a:lnSpc>
                <a:spcPts val="6276"/>
              </a:lnSpc>
              <a:spcAft>
                <a:spcPts val="3586"/>
              </a:spcAft>
            </a:pPr>
            <a:r>
              <a:rPr lang="en-US" sz="4000" dirty="0">
                <a:solidFill>
                  <a:schemeClr val="tx1">
                    <a:lumMod val="75000"/>
                    <a:lumOff val="25000"/>
                  </a:schemeClr>
                </a:solidFill>
              </a:rPr>
              <a:t>The ISBER Organizing Advisory Committee (OAC) ensures that each ISBER sponsored meeting, including the Annual Meeting and Exhibits, Regional Meeting, and joint meetings with Affiliates and Partners, advances the Society’s aims, mission, and vision. The committee is responsible for coordinating the budget, activities, and venues ensuring that all issues of the diverse membership of the society are reflected in the programs. Relevant activities include communicating with and soliciting input from the membership on emerging challenges and the smooth flow of information and co-ordination between ISBER committees.</a:t>
            </a:r>
          </a:p>
        </p:txBody>
      </p:sp>
      <p:sp>
        <p:nvSpPr>
          <p:cNvPr id="15" name="TextBox 14"/>
          <p:cNvSpPr txBox="1"/>
          <p:nvPr/>
        </p:nvSpPr>
        <p:spPr>
          <a:xfrm>
            <a:off x="2642227" y="12008337"/>
            <a:ext cx="30487238" cy="7238582"/>
          </a:xfrm>
          <a:prstGeom prst="rect">
            <a:avLst/>
          </a:prstGeom>
          <a:noFill/>
        </p:spPr>
        <p:txBody>
          <a:bodyPr wrap="square" lIns="81976" tIns="40988" rIns="81976" bIns="40988" rtlCol="0">
            <a:spAutoFit/>
          </a:bodyPr>
          <a:lstStyle/>
          <a:p>
            <a:pPr>
              <a:spcAft>
                <a:spcPts val="1793"/>
              </a:spcAft>
            </a:pPr>
            <a:r>
              <a:rPr lang="en-US" sz="6000" b="1" dirty="0">
                <a:solidFill>
                  <a:srgbClr val="215D38"/>
                </a:solidFill>
                <a:latin typeface="Calibri" panose="020F0502020204030204" pitchFamily="34" charset="0"/>
                <a:cs typeface="Calibri" panose="020F0502020204030204" pitchFamily="34" charset="0"/>
              </a:rPr>
              <a:t>GOALS:</a:t>
            </a:r>
          </a:p>
          <a:p>
            <a:pPr marL="857250" indent="-857250">
              <a:spcAft>
                <a:spcPts val="1793"/>
              </a:spcAft>
              <a:buFont typeface="Arial" panose="020B0604020202020204" pitchFamily="34" charset="0"/>
              <a:buChar char="•"/>
            </a:pPr>
            <a:r>
              <a:rPr lang="en-US" sz="4000" dirty="0">
                <a:solidFill>
                  <a:schemeClr val="tx1">
                    <a:lumMod val="75000"/>
                    <a:lumOff val="25000"/>
                  </a:schemeClr>
                </a:solidFill>
                <a:cs typeface="Calibri" panose="020F0502020204030204" pitchFamily="34" charset="0"/>
              </a:rPr>
              <a:t>Continued evaluation, development and support of the ISBER scientific programs, incorporating feedback and innovations</a:t>
            </a:r>
          </a:p>
          <a:p>
            <a:pPr marL="857250" indent="-857250">
              <a:spcAft>
                <a:spcPts val="1793"/>
              </a:spcAft>
              <a:buFont typeface="Arial" panose="020B0604020202020204" pitchFamily="34" charset="0"/>
              <a:buChar char="•"/>
            </a:pPr>
            <a:r>
              <a:rPr lang="en-US" sz="4000" dirty="0">
                <a:solidFill>
                  <a:schemeClr val="tx1">
                    <a:lumMod val="75000"/>
                    <a:lumOff val="25000"/>
                  </a:schemeClr>
                </a:solidFill>
                <a:cs typeface="Calibri" panose="020F0502020204030204" pitchFamily="34" charset="0"/>
              </a:rPr>
              <a:t>Preparation of evaluation for solely virtual, in-person or hybrid virtual/in-person meetings</a:t>
            </a:r>
          </a:p>
          <a:p>
            <a:pPr marL="857250" indent="-857250">
              <a:spcAft>
                <a:spcPts val="1793"/>
              </a:spcAft>
              <a:buFont typeface="Arial" panose="020B0604020202020204" pitchFamily="34" charset="0"/>
              <a:buChar char="•"/>
            </a:pPr>
            <a:r>
              <a:rPr lang="en-US" sz="4000" dirty="0">
                <a:solidFill>
                  <a:schemeClr val="tx1">
                    <a:lumMod val="75000"/>
                    <a:lumOff val="25000"/>
                  </a:schemeClr>
                </a:solidFill>
                <a:cs typeface="Calibri" panose="020F0502020204030204" pitchFamily="34" charset="0"/>
              </a:rPr>
              <a:t>Engage and educate our stakeholders about the aims of ISBER and their promotion through the global and regional meetings.</a:t>
            </a:r>
          </a:p>
          <a:p>
            <a:pPr marL="857250" indent="-857250">
              <a:spcAft>
                <a:spcPts val="1793"/>
              </a:spcAft>
              <a:buFont typeface="Arial" panose="020B0604020202020204" pitchFamily="34" charset="0"/>
              <a:buChar char="•"/>
            </a:pPr>
            <a:r>
              <a:rPr lang="en-US" sz="4000" dirty="0">
                <a:solidFill>
                  <a:schemeClr val="tx1">
                    <a:lumMod val="75000"/>
                    <a:lumOff val="25000"/>
                  </a:schemeClr>
                </a:solidFill>
                <a:cs typeface="Calibri" panose="020F0502020204030204" pitchFamily="34" charset="0"/>
              </a:rPr>
              <a:t>Support international communication in highlighting areas of importance for the membership.</a:t>
            </a:r>
          </a:p>
          <a:p>
            <a:pPr marL="857250" indent="-857250">
              <a:spcAft>
                <a:spcPts val="1793"/>
              </a:spcAft>
              <a:buFont typeface="Arial" panose="020B0604020202020204" pitchFamily="34" charset="0"/>
              <a:buChar char="•"/>
            </a:pPr>
            <a:r>
              <a:rPr lang="en-US" sz="4000" dirty="0">
                <a:solidFill>
                  <a:schemeClr val="tx1">
                    <a:lumMod val="75000"/>
                    <a:lumOff val="25000"/>
                  </a:schemeClr>
                </a:solidFill>
                <a:cs typeface="Calibri" panose="020F0502020204030204" pitchFamily="34" charset="0"/>
              </a:rPr>
              <a:t>Produce and support guidelines for partnering during regional ISBER and/or partner meetings.</a:t>
            </a:r>
          </a:p>
          <a:p>
            <a:pPr marL="857250" indent="-857250">
              <a:spcAft>
                <a:spcPts val="1793"/>
              </a:spcAft>
              <a:buFont typeface="Arial" panose="020B0604020202020204" pitchFamily="34" charset="0"/>
              <a:buChar char="•"/>
            </a:pPr>
            <a:r>
              <a:rPr lang="en-US" sz="4000" dirty="0">
                <a:solidFill>
                  <a:schemeClr val="tx1">
                    <a:lumMod val="75000"/>
                    <a:lumOff val="25000"/>
                  </a:schemeClr>
                </a:solidFill>
                <a:cs typeface="Calibri" panose="020F0502020204030204" pitchFamily="34" charset="0"/>
              </a:rPr>
              <a:t>Produce templates and guidelines on program committee interactions with invited potential speakers.</a:t>
            </a:r>
          </a:p>
          <a:p>
            <a:pPr marL="857250" indent="-857250">
              <a:spcAft>
                <a:spcPts val="1793"/>
              </a:spcAft>
              <a:buFont typeface="Arial" panose="020B0604020202020204" pitchFamily="34" charset="0"/>
              <a:buChar char="•"/>
            </a:pPr>
            <a:endParaRPr lang="en-US" sz="6000" b="1" dirty="0">
              <a:solidFill>
                <a:srgbClr val="215D38"/>
              </a:solidFill>
              <a:latin typeface="Calibri" panose="020F0502020204030204" pitchFamily="34" charset="0"/>
              <a:cs typeface="Calibri" panose="020F0502020204030204" pitchFamily="34" charset="0"/>
            </a:endParaRPr>
          </a:p>
        </p:txBody>
      </p:sp>
      <p:sp>
        <p:nvSpPr>
          <p:cNvPr id="19" name="TextBox 18"/>
          <p:cNvSpPr txBox="1"/>
          <p:nvPr/>
        </p:nvSpPr>
        <p:spPr>
          <a:xfrm>
            <a:off x="2642227" y="19373306"/>
            <a:ext cx="20410278" cy="11239677"/>
          </a:xfrm>
          <a:prstGeom prst="rect">
            <a:avLst/>
          </a:prstGeom>
          <a:noFill/>
        </p:spPr>
        <p:txBody>
          <a:bodyPr wrap="square" lIns="81976" tIns="40988" rIns="81976" bIns="40988" rtlCol="0">
            <a:spAutoFit/>
          </a:bodyPr>
          <a:lstStyle/>
          <a:p>
            <a:pPr>
              <a:spcAft>
                <a:spcPts val="1793"/>
              </a:spcAft>
            </a:pPr>
            <a:r>
              <a:rPr lang="en-US" sz="6000" b="1" dirty="0">
                <a:solidFill>
                  <a:srgbClr val="215D38"/>
                </a:solidFill>
                <a:latin typeface="Calibri" panose="020F0502020204030204" pitchFamily="34" charset="0"/>
                <a:cs typeface="Calibri" panose="020F0502020204030204" pitchFamily="34" charset="0"/>
              </a:rPr>
              <a:t>GROUP ACTIVITIES:</a:t>
            </a:r>
          </a:p>
          <a:p>
            <a:pPr marL="819760" indent="-819760" algn="just">
              <a:spcAft>
                <a:spcPts val="1793"/>
              </a:spcAft>
              <a:buFont typeface="Arial"/>
              <a:buChar char="•"/>
            </a:pPr>
            <a:r>
              <a:rPr lang="en-US" sz="4000" dirty="0">
                <a:solidFill>
                  <a:schemeClr val="tx1">
                    <a:lumMod val="75000"/>
                    <a:lumOff val="25000"/>
                  </a:schemeClr>
                </a:solidFill>
              </a:rPr>
              <a:t>Organized the first virtual Annual meeting in 2020, due to the COVID-19 pandemic and ensuing travel/population movement/meeting restrictions.</a:t>
            </a:r>
          </a:p>
          <a:p>
            <a:pPr marL="819760" indent="-819760" algn="just">
              <a:spcAft>
                <a:spcPts val="1793"/>
              </a:spcAft>
              <a:buFont typeface="Arial"/>
              <a:buChar char="•"/>
            </a:pPr>
            <a:r>
              <a:rPr lang="en-US" sz="4000" dirty="0">
                <a:solidFill>
                  <a:schemeClr val="tx1">
                    <a:lumMod val="75000"/>
                    <a:lumOff val="25000"/>
                  </a:schemeClr>
                </a:solidFill>
              </a:rPr>
              <a:t>Created planning guidance/SOPs for the Annual, Regional and Partner meetings.</a:t>
            </a:r>
          </a:p>
          <a:p>
            <a:pPr marL="819760" indent="-819760" algn="just">
              <a:spcAft>
                <a:spcPts val="1793"/>
              </a:spcAft>
              <a:buFont typeface="Arial"/>
              <a:buChar char="•"/>
            </a:pPr>
            <a:r>
              <a:rPr lang="en-US" sz="4000" dirty="0">
                <a:solidFill>
                  <a:schemeClr val="tx1">
                    <a:lumMod val="75000"/>
                    <a:lumOff val="25000"/>
                  </a:schemeClr>
                </a:solidFill>
              </a:rPr>
              <a:t>Supported the second dedicated regional meeting in the Americas, as a virtual symposium and in partnership with the UHN Biospecimen Services, Canada.</a:t>
            </a:r>
          </a:p>
          <a:p>
            <a:pPr marL="819760" indent="-819760" algn="just">
              <a:spcAft>
                <a:spcPts val="1793"/>
              </a:spcAft>
              <a:buFont typeface="Arial"/>
              <a:buChar char="•"/>
            </a:pPr>
            <a:r>
              <a:rPr lang="en-US" sz="4000" dirty="0">
                <a:solidFill>
                  <a:schemeClr val="tx1">
                    <a:lumMod val="75000"/>
                    <a:lumOff val="25000"/>
                  </a:schemeClr>
                </a:solidFill>
              </a:rPr>
              <a:t>Modified complete meeting planning and abstract review guidelines to include an entirely virtual setting</a:t>
            </a:r>
          </a:p>
          <a:p>
            <a:pPr marL="819760" indent="-819760" algn="just">
              <a:spcAft>
                <a:spcPts val="1793"/>
              </a:spcAft>
              <a:buFont typeface="Arial"/>
              <a:buChar char="•"/>
            </a:pPr>
            <a:r>
              <a:rPr lang="en-US" sz="4000" dirty="0">
                <a:solidFill>
                  <a:schemeClr val="tx1">
                    <a:lumMod val="75000"/>
                    <a:lumOff val="25000"/>
                  </a:schemeClr>
                </a:solidFill>
              </a:rPr>
              <a:t>Task Force led by </a:t>
            </a:r>
            <a:r>
              <a:rPr lang="en-US" sz="4000">
                <a:solidFill>
                  <a:schemeClr val="tx1">
                    <a:lumMod val="75000"/>
                    <a:lumOff val="25000"/>
                  </a:schemeClr>
                </a:solidFill>
              </a:rPr>
              <a:t>Dr Schleif, </a:t>
            </a:r>
            <a:r>
              <a:rPr lang="en-US" sz="4000" dirty="0">
                <a:solidFill>
                  <a:schemeClr val="tx1">
                    <a:lumMod val="75000"/>
                    <a:lumOff val="25000"/>
                  </a:schemeClr>
                </a:solidFill>
              </a:rPr>
              <a:t>focused on strategically planning virtual/in-person hybrid meetings in the future, in light of continuing and anticipated travel restrictions.</a:t>
            </a:r>
          </a:p>
          <a:p>
            <a:pPr marL="819760" indent="-819760" algn="just">
              <a:spcAft>
                <a:spcPts val="1793"/>
              </a:spcAft>
              <a:buFont typeface="Arial"/>
              <a:buChar char="•"/>
            </a:pPr>
            <a:r>
              <a:rPr lang="en-US" sz="4000" dirty="0">
                <a:solidFill>
                  <a:schemeClr val="tx1">
                    <a:lumMod val="75000"/>
                    <a:lumOff val="25000"/>
                  </a:schemeClr>
                </a:solidFill>
              </a:rPr>
              <a:t>Created a series of webinars that can be used for reaching out to additional sectors of the biobanking community.</a:t>
            </a:r>
          </a:p>
          <a:p>
            <a:pPr marL="819760" indent="-819760" algn="just">
              <a:spcAft>
                <a:spcPts val="1793"/>
              </a:spcAft>
              <a:buFont typeface="Arial"/>
              <a:buChar char="•"/>
            </a:pPr>
            <a:r>
              <a:rPr lang="en-US" sz="4000" dirty="0">
                <a:solidFill>
                  <a:schemeClr val="tx1">
                    <a:lumMod val="75000"/>
                    <a:lumOff val="25000"/>
                  </a:schemeClr>
                </a:solidFill>
              </a:rPr>
              <a:t>Identified ISBER speakers/planned sessions for non-ISBER biobanking meetings around the globe, such as the 2</a:t>
            </a:r>
            <a:r>
              <a:rPr lang="en-US" sz="4000" baseline="30000" dirty="0">
                <a:solidFill>
                  <a:schemeClr val="tx1">
                    <a:lumMod val="75000"/>
                    <a:lumOff val="25000"/>
                  </a:schemeClr>
                </a:solidFill>
              </a:rPr>
              <a:t>nd</a:t>
            </a:r>
            <a:r>
              <a:rPr lang="en-US" sz="4000" dirty="0">
                <a:solidFill>
                  <a:schemeClr val="tx1">
                    <a:lumMod val="75000"/>
                    <a:lumOff val="25000"/>
                  </a:schemeClr>
                </a:solidFill>
              </a:rPr>
              <a:t> IBCQ meeting in Qatar, in collaboration with the Qatar Biobank, the ESBB and BBMRI-ERIC.</a:t>
            </a:r>
          </a:p>
        </p:txBody>
      </p:sp>
      <p:sp>
        <p:nvSpPr>
          <p:cNvPr id="2" name="TextBox 1">
            <a:extLst>
              <a:ext uri="{FF2B5EF4-FFF2-40B4-BE49-F238E27FC236}">
                <a16:creationId xmlns:a16="http://schemas.microsoft.com/office/drawing/2014/main" id="{31977E3A-77E4-BF41-8B30-D26403F63353}"/>
              </a:ext>
            </a:extLst>
          </p:cNvPr>
          <p:cNvSpPr txBox="1"/>
          <p:nvPr/>
        </p:nvSpPr>
        <p:spPr>
          <a:xfrm>
            <a:off x="2693027" y="6708537"/>
            <a:ext cx="13657947" cy="1015663"/>
          </a:xfrm>
          <a:prstGeom prst="rect">
            <a:avLst/>
          </a:prstGeom>
          <a:noFill/>
        </p:spPr>
        <p:txBody>
          <a:bodyPr wrap="square" rtlCol="0">
            <a:spAutoFit/>
          </a:bodyPr>
          <a:lstStyle/>
          <a:p>
            <a:r>
              <a:rPr lang="en-US" sz="6000" b="1" dirty="0">
                <a:solidFill>
                  <a:srgbClr val="215D38"/>
                </a:solidFill>
                <a:latin typeface="Calibri" panose="020F0502020204030204" pitchFamily="34" charset="0"/>
                <a:cs typeface="Calibri" panose="020F0502020204030204" pitchFamily="34" charset="0"/>
              </a:rPr>
              <a:t>SUMMARY:</a:t>
            </a:r>
          </a:p>
        </p:txBody>
      </p:sp>
      <p:cxnSp>
        <p:nvCxnSpPr>
          <p:cNvPr id="9" name="Straight Connector 8">
            <a:extLst>
              <a:ext uri="{FF2B5EF4-FFF2-40B4-BE49-F238E27FC236}">
                <a16:creationId xmlns:a16="http://schemas.microsoft.com/office/drawing/2014/main" id="{6E9002A3-B24E-C34A-81AF-A53F4D3CE708}"/>
              </a:ext>
            </a:extLst>
          </p:cNvPr>
          <p:cNvCxnSpPr/>
          <p:nvPr/>
        </p:nvCxnSpPr>
        <p:spPr>
          <a:xfrm>
            <a:off x="2642227" y="11986403"/>
            <a:ext cx="30487238" cy="0"/>
          </a:xfrm>
          <a:prstGeom prst="line">
            <a:avLst/>
          </a:prstGeom>
          <a:ln w="76200">
            <a:solidFill>
              <a:srgbClr val="5EA0AA"/>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E9002A3-B24E-C34A-81AF-A53F4D3CE708}"/>
              </a:ext>
            </a:extLst>
          </p:cNvPr>
          <p:cNvCxnSpPr/>
          <p:nvPr/>
        </p:nvCxnSpPr>
        <p:spPr>
          <a:xfrm>
            <a:off x="2805477" y="18147543"/>
            <a:ext cx="30487238" cy="0"/>
          </a:xfrm>
          <a:prstGeom prst="line">
            <a:avLst/>
          </a:prstGeom>
          <a:ln w="76200">
            <a:solidFill>
              <a:srgbClr val="5EA0AA"/>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3669970" y="18399524"/>
            <a:ext cx="11413958" cy="11577638"/>
          </a:xfrm>
          <a:prstGeom prst="roundRect">
            <a:avLst/>
          </a:prstGeom>
          <a:solidFill>
            <a:srgbClr val="215D38"/>
          </a:solidFill>
          <a:ln>
            <a:noFill/>
          </a:ln>
        </p:spPr>
        <p:txBody>
          <a:bodyPr wrap="square" lIns="457200" tIns="457200" rIns="457200" bIns="457200" rtlCol="0">
            <a:spAutoFit/>
          </a:bodyPr>
          <a:lstStyle/>
          <a:p>
            <a:pPr algn="ctr">
              <a:spcAft>
                <a:spcPts val="1793"/>
              </a:spcAft>
            </a:pPr>
            <a:r>
              <a:rPr lang="en-US" sz="6000" b="1" dirty="0">
                <a:solidFill>
                  <a:schemeClr val="bg1"/>
                </a:solidFill>
                <a:latin typeface="Calibri" panose="020F0502020204030204" pitchFamily="34" charset="0"/>
                <a:cs typeface="Calibri" panose="020F0502020204030204" pitchFamily="34" charset="0"/>
              </a:rPr>
              <a:t>UPCOMING ISBER MEETINGS:</a:t>
            </a:r>
          </a:p>
          <a:p>
            <a:pPr algn="ctr">
              <a:spcAft>
                <a:spcPts val="1793"/>
              </a:spcAft>
            </a:pPr>
            <a:endParaRPr lang="en-US" sz="4000" dirty="0">
              <a:solidFill>
                <a:schemeClr val="bg1"/>
              </a:solidFill>
              <a:cs typeface="Calibri" panose="020F0502020204030204" pitchFamily="34" charset="0"/>
            </a:endParaRPr>
          </a:p>
          <a:p>
            <a:pPr>
              <a:spcAft>
                <a:spcPts val="1793"/>
              </a:spcAft>
            </a:pPr>
            <a:r>
              <a:rPr lang="en-US" sz="4000" b="1" u="sng" dirty="0">
                <a:solidFill>
                  <a:schemeClr val="bg1"/>
                </a:solidFill>
                <a:cs typeface="Calibri" panose="020F0502020204030204" pitchFamily="34" charset="0"/>
              </a:rPr>
              <a:t>ISBER 2021 Annual Meeting &amp; Exhibits</a:t>
            </a:r>
            <a:endParaRPr lang="en-US" sz="4000" b="1" dirty="0">
              <a:solidFill>
                <a:schemeClr val="bg1"/>
              </a:solidFill>
              <a:cs typeface="Calibri" panose="020F0502020204030204" pitchFamily="34" charset="0"/>
            </a:endParaRPr>
          </a:p>
          <a:p>
            <a:pPr>
              <a:spcAft>
                <a:spcPts val="1793"/>
              </a:spcAft>
            </a:pPr>
            <a:r>
              <a:rPr lang="en-US" sz="4000" dirty="0">
                <a:solidFill>
                  <a:schemeClr val="bg1"/>
                </a:solidFill>
                <a:cs typeface="Calibri" panose="020F0502020204030204" pitchFamily="34" charset="0"/>
              </a:rPr>
              <a:t>Starting May 10, 2021| Available virtually to a global audience</a:t>
            </a:r>
            <a:br>
              <a:rPr lang="en-US" sz="4000" dirty="0">
                <a:solidFill>
                  <a:schemeClr val="bg1"/>
                </a:solidFill>
                <a:cs typeface="Calibri" panose="020F0502020204030204" pitchFamily="34" charset="0"/>
              </a:rPr>
            </a:br>
            <a:r>
              <a:rPr lang="en-US" sz="4000" dirty="0">
                <a:solidFill>
                  <a:schemeClr val="bg1"/>
                </a:solidFill>
                <a:cs typeface="Calibri" panose="020F0502020204030204" pitchFamily="34" charset="0"/>
              </a:rPr>
              <a:t>Program Committee Co-Chairs:</a:t>
            </a:r>
            <a:br>
              <a:rPr lang="en-US" sz="4000" dirty="0">
                <a:solidFill>
                  <a:schemeClr val="bg1"/>
                </a:solidFill>
                <a:cs typeface="Calibri" panose="020F0502020204030204" pitchFamily="34" charset="0"/>
              </a:rPr>
            </a:br>
            <a:r>
              <a:rPr lang="en-US" sz="4000" dirty="0">
                <a:solidFill>
                  <a:schemeClr val="bg1"/>
                </a:solidFill>
                <a:cs typeface="Calibri" panose="020F0502020204030204" pitchFamily="34" charset="0"/>
              </a:rPr>
              <a:t>Benjamin Otto and Amanda Moors</a:t>
            </a:r>
          </a:p>
          <a:p>
            <a:pPr>
              <a:spcAft>
                <a:spcPts val="1793"/>
              </a:spcAft>
            </a:pPr>
            <a:endParaRPr lang="en-US" sz="4000" dirty="0">
              <a:solidFill>
                <a:schemeClr val="bg1"/>
              </a:solidFill>
              <a:cs typeface="Calibri" panose="020F0502020204030204" pitchFamily="34" charset="0"/>
            </a:endParaRPr>
          </a:p>
          <a:p>
            <a:pPr>
              <a:spcAft>
                <a:spcPts val="1793"/>
              </a:spcAft>
            </a:pPr>
            <a:r>
              <a:rPr lang="en-US" sz="4000" b="1" u="sng" dirty="0">
                <a:solidFill>
                  <a:schemeClr val="bg1"/>
                </a:solidFill>
                <a:cs typeface="Calibri" panose="020F0502020204030204" pitchFamily="34" charset="0"/>
              </a:rPr>
              <a:t>ISBER 2022 Annual Meeting &amp; Exhibits</a:t>
            </a:r>
          </a:p>
          <a:p>
            <a:pPr>
              <a:spcAft>
                <a:spcPts val="1793"/>
              </a:spcAft>
            </a:pPr>
            <a:r>
              <a:rPr lang="en-US" sz="4000" dirty="0">
                <a:solidFill>
                  <a:schemeClr val="bg1"/>
                </a:solidFill>
                <a:cs typeface="Calibri" panose="020F0502020204030204" pitchFamily="34" charset="0"/>
              </a:rPr>
              <a:t>May, 2022 | Atlanta, Georgia, USA </a:t>
            </a:r>
          </a:p>
          <a:p>
            <a:pPr>
              <a:spcAft>
                <a:spcPts val="1793"/>
              </a:spcAft>
            </a:pPr>
            <a:r>
              <a:rPr lang="en-US" sz="4000" dirty="0">
                <a:solidFill>
                  <a:schemeClr val="bg1"/>
                </a:solidFill>
                <a:cs typeface="Calibri" panose="020F0502020204030204" pitchFamily="34" charset="0"/>
              </a:rPr>
              <a:t>Program Committee Co-Chairs: </a:t>
            </a:r>
          </a:p>
          <a:p>
            <a:pPr>
              <a:spcAft>
                <a:spcPts val="1793"/>
              </a:spcAft>
            </a:pPr>
            <a:r>
              <a:rPr lang="en-US" sz="4000" dirty="0">
                <a:solidFill>
                  <a:schemeClr val="bg1"/>
                </a:solidFill>
                <a:cs typeface="Calibri" panose="020F0502020204030204" pitchFamily="34" charset="0"/>
              </a:rPr>
              <a:t>TBA</a:t>
            </a:r>
            <a:endParaRPr lang="en-US" sz="4000" b="1" dirty="0">
              <a:solidFill>
                <a:schemeClr val="bg1"/>
              </a:solidFill>
              <a:cs typeface="Calibri" panose="020F0502020204030204" pitchFamily="34" charset="0"/>
            </a:endParaRPr>
          </a:p>
        </p:txBody>
      </p:sp>
      <p:pic>
        <p:nvPicPr>
          <p:cNvPr id="16" name="Picture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9129" y="30879474"/>
            <a:ext cx="9539392" cy="3423083"/>
          </a:xfrm>
          <a:prstGeom prst="rect">
            <a:avLst/>
          </a:prstGeom>
        </p:spPr>
      </p:pic>
      <p:sp>
        <p:nvSpPr>
          <p:cNvPr id="10" name="TextBox 9"/>
          <p:cNvSpPr txBox="1"/>
          <p:nvPr/>
        </p:nvSpPr>
        <p:spPr>
          <a:xfrm>
            <a:off x="828991" y="34439398"/>
            <a:ext cx="24412701" cy="1169551"/>
          </a:xfrm>
          <a:prstGeom prst="rect">
            <a:avLst/>
          </a:prstGeom>
          <a:noFill/>
        </p:spPr>
        <p:txBody>
          <a:bodyPr wrap="square" rtlCol="0">
            <a:spAutoFit/>
          </a:bodyPr>
          <a:lstStyle/>
          <a:p>
            <a:r>
              <a:rPr lang="en-US" sz="3500" dirty="0"/>
              <a:t>The OAC wishes to thank the former OAC Chair, M.K. Henderson, for the many years of hard work and dedication to the work of the ISBER Organizing Advisory Committee.</a:t>
            </a:r>
          </a:p>
        </p:txBody>
      </p:sp>
      <p:pic>
        <p:nvPicPr>
          <p:cNvPr id="14" name="Picture 13">
            <a:extLst>
              <a:ext uri="{FF2B5EF4-FFF2-40B4-BE49-F238E27FC236}">
                <a16:creationId xmlns:a16="http://schemas.microsoft.com/office/drawing/2014/main" id="{5DD6ED1E-276F-425E-95B7-87ED69D0A65A}"/>
              </a:ext>
            </a:extLst>
          </p:cNvPr>
          <p:cNvPicPr>
            <a:picLocks noChangeAspect="1"/>
          </p:cNvPicPr>
          <p:nvPr/>
        </p:nvPicPr>
        <p:blipFill>
          <a:blip r:embed="rId5"/>
          <a:stretch>
            <a:fillRect/>
          </a:stretch>
        </p:blipFill>
        <p:spPr>
          <a:xfrm>
            <a:off x="9270340" y="30945193"/>
            <a:ext cx="6904670" cy="2777469"/>
          </a:xfrm>
          <a:prstGeom prst="rect">
            <a:avLst/>
          </a:prstGeom>
        </p:spPr>
      </p:pic>
      <p:pic>
        <p:nvPicPr>
          <p:cNvPr id="18" name="Picture 17">
            <a:extLst>
              <a:ext uri="{FF2B5EF4-FFF2-40B4-BE49-F238E27FC236}">
                <a16:creationId xmlns:a16="http://schemas.microsoft.com/office/drawing/2014/main" id="{7ADE724E-41B1-477C-9A9B-B565BF010E9A}"/>
              </a:ext>
            </a:extLst>
          </p:cNvPr>
          <p:cNvPicPr>
            <a:picLocks noChangeAspect="1"/>
          </p:cNvPicPr>
          <p:nvPr/>
        </p:nvPicPr>
        <p:blipFill>
          <a:blip r:embed="rId6"/>
          <a:stretch>
            <a:fillRect/>
          </a:stretch>
        </p:blipFill>
        <p:spPr>
          <a:xfrm>
            <a:off x="17130691" y="30983158"/>
            <a:ext cx="7324192" cy="2877292"/>
          </a:xfrm>
          <a:prstGeom prst="rect">
            <a:avLst/>
          </a:prstGeom>
        </p:spPr>
      </p:pic>
      <p:pic>
        <p:nvPicPr>
          <p:cNvPr id="21" name="Picture 20">
            <a:extLst>
              <a:ext uri="{FF2B5EF4-FFF2-40B4-BE49-F238E27FC236}">
                <a16:creationId xmlns:a16="http://schemas.microsoft.com/office/drawing/2014/main" id="{5FD39CE9-2931-489B-BAD2-6A657018B5E1}"/>
              </a:ext>
            </a:extLst>
          </p:cNvPr>
          <p:cNvPicPr>
            <a:picLocks noChangeAspect="1"/>
          </p:cNvPicPr>
          <p:nvPr/>
        </p:nvPicPr>
        <p:blipFill>
          <a:blip r:embed="rId7"/>
          <a:stretch>
            <a:fillRect/>
          </a:stretch>
        </p:blipFill>
        <p:spPr>
          <a:xfrm>
            <a:off x="25005603" y="30945193"/>
            <a:ext cx="10411010" cy="2651083"/>
          </a:xfrm>
          <a:prstGeom prst="rect">
            <a:avLst/>
          </a:prstGeom>
        </p:spPr>
      </p:pic>
    </p:spTree>
    <p:extLst>
      <p:ext uri="{BB962C8B-B14F-4D97-AF65-F5344CB8AC3E}">
        <p14:creationId xmlns:p14="http://schemas.microsoft.com/office/powerpoint/2010/main" val="3763503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481</Words>
  <Application>Microsoft Office PowerPoint</Application>
  <PresentationFormat>Vlastní</PresentationFormat>
  <Paragraphs>33</Paragraphs>
  <Slides>1</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vt:i4>
      </vt:variant>
    </vt:vector>
  </HeadingPairs>
  <TitlesOfParts>
    <vt:vector size="6" baseType="lpstr">
      <vt:lpstr>Arial</vt:lpstr>
      <vt:lpstr>Calibri</vt:lpstr>
      <vt:lpstr>Franklin Gothic Book</vt:lpstr>
      <vt:lpstr>Franklin Gothic Medium</vt:lpstr>
      <vt:lpstr>Office Theme</vt:lpstr>
      <vt:lpstr>Prezentace aplikace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avg</dc:creator>
  <cp:lastModifiedBy>PFX Test</cp:lastModifiedBy>
  <cp:revision>45</cp:revision>
  <dcterms:created xsi:type="dcterms:W3CDTF">2014-04-01T17:02:46Z</dcterms:created>
  <dcterms:modified xsi:type="dcterms:W3CDTF">2021-03-11T14:14:53Z</dcterms:modified>
</cp:coreProperties>
</file>